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6"/>
    <p:restoredTop sz="94714"/>
  </p:normalViewPr>
  <p:slideViewPr>
    <p:cSldViewPr snapToGrid="0" snapToObjects="1">
      <p:cViewPr varScale="1">
        <p:scale>
          <a:sx n="149" d="100"/>
          <a:sy n="149" d="100"/>
        </p:scale>
        <p:origin x="2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168B1-3BFE-3E41-84B5-D41658F39C01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401CF-2B2B-0C4A-829F-012D8DFC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401CF-2B2B-0C4A-829F-012D8DFCA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2363-92A2-A54A-AA84-64B2C7EF8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D3267-8F75-D743-B98D-304691A5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84F0-F8EF-4145-B1C8-AA1D5C14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202B7-CDD4-F541-B2A3-FD23F618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198E8-75E3-3E40-8101-A106D9D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D7B9-5189-4944-8F27-1FBB1F80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3B76A-BD35-F348-A355-1C33FB03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2D4A1-E732-C847-AF6E-09E357EE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4380-B52B-A44F-A682-5A1351A8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C42EA-3BBD-0E47-A9A9-0CAD8A30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6CA9D-9A70-A443-8097-8553FBD7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DF9C7-5CAB-6C40-9960-BC7806636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4834-85EE-1A44-B4A0-04DA31BC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C445-BBC4-BE44-B2B8-30C0E51D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2A9C-A6AF-4B42-A055-D75AC1E8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A28-B983-9E42-8E66-CCD19544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EC9B-0242-C642-8817-51732B2E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C370-7FC3-DD43-B64E-0AA6CA7F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765B5-2046-A14B-818E-2CBE7AB3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B8AB-BCE9-1944-8072-080E0828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296C-37E3-3544-B6FB-5B36CF5D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8DCD8-0E0D-0C4F-AC9E-642DF0CDF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17622-571C-5845-BEE9-E2FB70FE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6B29B-7801-AD48-A089-23437EB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FA08E-B1C4-6D45-8037-F5D2B50E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7C7E-363C-3E48-87C7-A41821C8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500C-14E3-F74B-BCD9-66D54B60B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A775-424C-A74B-9D9E-E2A27A6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FF1B-F257-CD46-8D96-AA3E812D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FA474-5DA7-9444-9F94-3196B99D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AF60A-EB89-F24C-AB9C-79E841CE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B2B6-BA44-6F41-A4C9-A2D39BA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E946-90C6-3041-A270-8F810574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B4165-84E3-6348-A686-357BD3393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FD8B3-4BD3-BF4C-B7FC-59BA95A71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7564F-6C08-C845-97A5-F7382D398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90EC6-E8F2-BC4B-90A6-C62BDC02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4AB17-A00F-394A-BE7A-DF393BE8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CF926-D310-4845-8001-C28D3633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091B-8BEA-FD4B-BBB8-FF6CAF56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E4AE3-9BB4-9348-A926-687595A8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2855-7E2B-5242-8B30-B98DB414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26501-F125-BA45-BDDF-647B5379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1BA15-895B-BC48-A691-77C268B1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8822-B5FB-C041-B2D5-A2C7A865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9900-E3C4-5B48-81AC-A3B34EA1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2B2529-916F-3940-832A-63151A99A3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24AD-CD34-C045-AE5D-AA339B52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18D6-3AF3-654C-A511-DECA191F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CE062-F672-6E40-B4E9-9BF219E9C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20B56-4DAB-E54E-85F5-F2BDD6CB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500A5-1344-2B4F-A4CA-42E870A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556D2-300B-314A-9F28-3464772E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00A4-C75E-F146-BC61-9D1593C1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6A1AC-0A96-2249-9110-32D5A4669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C4E9-783F-3D4E-B54A-5B881EEA1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72E4-F2A2-7A45-B5D5-F59AB593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80AD1-BBDE-294E-AB66-3FF19CEB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B592-CDD2-C942-81C1-E2D20144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3A5AB-FD57-044C-B8DE-D7CC64E5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731C1-E568-9A4D-ABAE-222112C0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33368-6AD6-1C42-824C-76D647F8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D2C1-C5B0-B94C-BF1C-F8993D6D4FA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2A3B3-1EEF-D048-BBAE-42B452BFE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E895-7124-1F49-986D-BE27ECF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DDFD-D870-094D-AA8E-7525717A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CF28E-39F1-C14B-B6AE-826A0C0E5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14"/>
          <a:stretch/>
        </p:blipFill>
        <p:spPr>
          <a:xfrm>
            <a:off x="2889691" y="1432559"/>
            <a:ext cx="6432937" cy="43435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B5BF53-214C-254B-AC69-45201072BC7E}"/>
              </a:ext>
            </a:extLst>
          </p:cNvPr>
          <p:cNvSpPr/>
          <p:nvPr/>
        </p:nvSpPr>
        <p:spPr>
          <a:xfrm>
            <a:off x="193040" y="162560"/>
            <a:ext cx="11826240" cy="64922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883AE-6860-EC4D-9BE9-A02BACD1C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76"/>
          <a:stretch/>
        </p:blipFill>
        <p:spPr>
          <a:xfrm>
            <a:off x="1655164" y="1371102"/>
            <a:ext cx="9386114" cy="231688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558228C-5C6A-C14F-8774-E97099A8445E}"/>
              </a:ext>
            </a:extLst>
          </p:cNvPr>
          <p:cNvSpPr/>
          <p:nvPr/>
        </p:nvSpPr>
        <p:spPr>
          <a:xfrm rot="5400000" flipH="1">
            <a:off x="1553419" y="4035413"/>
            <a:ext cx="1309939" cy="382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BE114-BB8F-D847-B513-C42ACBB0AEA8}"/>
              </a:ext>
            </a:extLst>
          </p:cNvPr>
          <p:cNvSpPr txBox="1"/>
          <p:nvPr/>
        </p:nvSpPr>
        <p:spPr>
          <a:xfrm>
            <a:off x="3903408" y="512155"/>
            <a:ext cx="430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000" b="1" dirty="0">
              <a:solidFill>
                <a:srgbClr val="02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BDC01DC-75C8-C240-AB15-7A7C6CB1DB90}"/>
              </a:ext>
            </a:extLst>
          </p:cNvPr>
          <p:cNvSpPr/>
          <p:nvPr/>
        </p:nvSpPr>
        <p:spPr>
          <a:xfrm rot="5400000" flipH="1">
            <a:off x="2962166" y="3604887"/>
            <a:ext cx="448886" cy="382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A4A90-8BAD-0F47-A978-F9238A0B3B4F}"/>
              </a:ext>
            </a:extLst>
          </p:cNvPr>
          <p:cNvSpPr txBox="1"/>
          <p:nvPr/>
        </p:nvSpPr>
        <p:spPr>
          <a:xfrm>
            <a:off x="3377802" y="3740764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References</a:t>
            </a:r>
          </a:p>
          <a:p>
            <a:r>
              <a:rPr lang="en-US" sz="1600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the reading Material and Part 1 in video format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92A50-E839-D34A-A448-6D566823BFCE}"/>
              </a:ext>
            </a:extLst>
          </p:cNvPr>
          <p:cNvSpPr txBox="1"/>
          <p:nvPr/>
        </p:nvSpPr>
        <p:spPr>
          <a:xfrm>
            <a:off x="2492654" y="4491370"/>
            <a:ext cx="7646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r>
              <a:rPr lang="en-US" sz="1600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the 7 sections that have to be completed before receiving your certificate.</a:t>
            </a:r>
          </a:p>
        </p:txBody>
      </p:sp>
    </p:spTree>
    <p:extLst>
      <p:ext uri="{BB962C8B-B14F-4D97-AF65-F5344CB8AC3E}">
        <p14:creationId xmlns:p14="http://schemas.microsoft.com/office/powerpoint/2010/main" val="13018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D5C9B-6093-5647-8AC0-81FA5DB5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7" y="818518"/>
            <a:ext cx="8627360" cy="5669218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47C6387-10AD-6945-A32F-655AF8277A70}"/>
              </a:ext>
            </a:extLst>
          </p:cNvPr>
          <p:cNvSpPr/>
          <p:nvPr/>
        </p:nvSpPr>
        <p:spPr>
          <a:xfrm rot="10800000" flipH="1">
            <a:off x="2285385" y="3064318"/>
            <a:ext cx="448886" cy="382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C68B3-3C9B-114B-8796-30A5261C4316}"/>
              </a:ext>
            </a:extLst>
          </p:cNvPr>
          <p:cNvSpPr txBox="1"/>
          <p:nvPr/>
        </p:nvSpPr>
        <p:spPr>
          <a:xfrm>
            <a:off x="4287968" y="221598"/>
            <a:ext cx="430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Material</a:t>
            </a:r>
            <a:endParaRPr lang="en-US" sz="1600" b="1" dirty="0">
              <a:solidFill>
                <a:srgbClr val="02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220C4-0FD8-2044-9C04-8E078D0683EC}"/>
              </a:ext>
            </a:extLst>
          </p:cNvPr>
          <p:cNvSpPr txBox="1"/>
          <p:nvPr/>
        </p:nvSpPr>
        <p:spPr>
          <a:xfrm>
            <a:off x="458621" y="3064318"/>
            <a:ext cx="248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</a:t>
            </a:r>
          </a:p>
          <a:p>
            <a:r>
              <a:rPr lang="en-US" sz="14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included the eLearning course in video format for review at a later time</a:t>
            </a:r>
          </a:p>
        </p:txBody>
      </p:sp>
    </p:spTree>
    <p:extLst>
      <p:ext uri="{BB962C8B-B14F-4D97-AF65-F5344CB8AC3E}">
        <p14:creationId xmlns:p14="http://schemas.microsoft.com/office/powerpoint/2010/main" val="19501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883AE-6860-EC4D-9BE9-A02BACD1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50" y="846032"/>
            <a:ext cx="8885667" cy="546646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558228C-5C6A-C14F-8774-E97099A8445E}"/>
              </a:ext>
            </a:extLst>
          </p:cNvPr>
          <p:cNvSpPr/>
          <p:nvPr/>
        </p:nvSpPr>
        <p:spPr>
          <a:xfrm rot="10800000" flipH="1">
            <a:off x="2302961" y="3446245"/>
            <a:ext cx="448886" cy="382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008B5-38A8-9F4F-8170-5B40F72B9269}"/>
              </a:ext>
            </a:extLst>
          </p:cNvPr>
          <p:cNvSpPr txBox="1"/>
          <p:nvPr/>
        </p:nvSpPr>
        <p:spPr>
          <a:xfrm>
            <a:off x="600272" y="3654646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</a:t>
            </a:r>
          </a:p>
          <a:p>
            <a:r>
              <a:rPr lang="en-US" sz="1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eLearning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76E2C-CDB5-B148-844D-6D4E2DFAC7D5}"/>
              </a:ext>
            </a:extLst>
          </p:cNvPr>
          <p:cNvSpPr txBox="1"/>
          <p:nvPr/>
        </p:nvSpPr>
        <p:spPr>
          <a:xfrm>
            <a:off x="3903408" y="105472"/>
            <a:ext cx="430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US" sz="2000" b="1" dirty="0">
              <a:solidFill>
                <a:srgbClr val="02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9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CC6B2-4E97-8245-BF83-03D5F88F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47" y="978365"/>
            <a:ext cx="9180663" cy="517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EDCB6-22D6-4742-9E28-C472017E2ECC}"/>
              </a:ext>
            </a:extLst>
          </p:cNvPr>
          <p:cNvSpPr txBox="1"/>
          <p:nvPr/>
        </p:nvSpPr>
        <p:spPr>
          <a:xfrm>
            <a:off x="3633620" y="271241"/>
            <a:ext cx="48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2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 eLearning Material</a:t>
            </a:r>
            <a:endParaRPr lang="en-US" sz="1600" b="1" dirty="0">
              <a:solidFill>
                <a:srgbClr val="02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4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</Words>
  <Application>Microsoft Macintosh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cp:lastPrinted>2019-04-06T20:26:05Z</cp:lastPrinted>
  <dcterms:created xsi:type="dcterms:W3CDTF">2019-04-06T19:05:40Z</dcterms:created>
  <dcterms:modified xsi:type="dcterms:W3CDTF">2019-04-06T21:05:13Z</dcterms:modified>
</cp:coreProperties>
</file>